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1" d="100"/>
          <a:sy n="51" d="100"/>
        </p:scale>
        <p:origin x="-1056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theme/theme1.xml><?xml version="1.0" encoding="utf-8"?>
<a:theme xmlns:a="http://schemas.openxmlformats.org/drawingml/2006/main" name="Modul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Composit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188</TotalTime>
  <Words>1277</Words>
  <Application>Microsoft Office PowerPoint</Application>
  <PresentationFormat>On-screen Show (4:3)</PresentationFormat>
  <Paragraphs>350</Paragraphs>
  <Slides>46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47" baseType="lpstr">
      <vt:lpstr>Module</vt:lpstr>
      <vt:lpstr>PowerPoint Presentation</vt:lpstr>
      <vt:lpstr>Aktifitas Koperasi (BAB II)</vt:lpstr>
      <vt:lpstr>Akuntansi ???</vt:lpstr>
      <vt:lpstr>Pemakai Informasi Keuangan</vt:lpstr>
      <vt:lpstr>Siklus Akuntansi</vt:lpstr>
      <vt:lpstr>Jenis  dan tujuan umum </vt:lpstr>
      <vt:lpstr>Laporan keuangan Lanjutan...</vt:lpstr>
      <vt:lpstr>Lanjutan Keuangan</vt:lpstr>
      <vt:lpstr>Perkiraan “Akun” (BAB III)</vt:lpstr>
      <vt:lpstr>Akun-Akun dalam koperasi</vt:lpstr>
      <vt:lpstr>Akun Riil dan Nomilal</vt:lpstr>
      <vt:lpstr>Contoh Transaksi</vt:lpstr>
      <vt:lpstr>Lanjut...</vt:lpstr>
      <vt:lpstr>Lanjut...</vt:lpstr>
      <vt:lpstr>Lanjut...</vt:lpstr>
      <vt:lpstr>Lanjut...</vt:lpstr>
      <vt:lpstr>Lanjut...</vt:lpstr>
      <vt:lpstr>Lanjutan...</vt:lpstr>
      <vt:lpstr>Koperasi  Neraca saldo per 31 Mei 2012</vt:lpstr>
      <vt:lpstr>Koperasi laporan hasil usaha periode 01-31 Mei 2012</vt:lpstr>
      <vt:lpstr>Koperasi  Neraca Per-31 MEI 2012</vt:lpstr>
      <vt:lpstr>Ekuitas Koperasi (BAB IV)</vt:lpstr>
      <vt:lpstr>Modal Anggota </vt:lpstr>
      <vt:lpstr>2. Simpanan wajib</vt:lpstr>
      <vt:lpstr>Simpanan Sukarela</vt:lpstr>
      <vt:lpstr>Modal Sumbangan</vt:lpstr>
      <vt:lpstr>Modal penyertaan</vt:lpstr>
      <vt:lpstr>Modal Penyertaan Pertisipasi Anggota</vt:lpstr>
      <vt:lpstr>SHU Periode Berjalan</vt:lpstr>
      <vt:lpstr>Cadangan ???</vt:lpstr>
      <vt:lpstr>Contoh soal...</vt:lpstr>
      <vt:lpstr>Lanjutan...</vt:lpstr>
      <vt:lpstr>SHU &amp; Dana- dana (BAB V)</vt:lpstr>
      <vt:lpstr>MetodePembagian SHU :</vt:lpstr>
      <vt:lpstr>Contoh...</vt:lpstr>
      <vt:lpstr>Dibagi untuk Anggota</vt:lpstr>
      <vt:lpstr>PowerPoint Presentation</vt:lpstr>
      <vt:lpstr>Jasa Modal Anggota</vt:lpstr>
      <vt:lpstr>Contoh Jasa Penjualan Anggota</vt:lpstr>
      <vt:lpstr>Koperasi Simpan Pinjam (BAB VI)</vt:lpstr>
      <vt:lpstr>Siklus Akuntansi</vt:lpstr>
      <vt:lpstr>Neraca lajur</vt:lpstr>
      <vt:lpstr>Laporan Keuangan</vt:lpstr>
      <vt:lpstr>Manfa’at Promosi Ekonomi Anggota</vt:lpstr>
      <vt:lpstr>Jurnal Penutup 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Aspire One D257</dc:creator>
  <cp:lastModifiedBy>Aspire One D257</cp:lastModifiedBy>
  <cp:revision>24</cp:revision>
  <dcterms:created xsi:type="dcterms:W3CDTF">2014-03-26T00:34:06Z</dcterms:created>
  <dcterms:modified xsi:type="dcterms:W3CDTF">2014-03-26T03:42:07Z</dcterms:modified>
</cp:coreProperties>
</file>